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71" r:id="rId7"/>
    <p:sldId id="256" r:id="rId8"/>
    <p:sldId id="260" r:id="rId9"/>
    <p:sldId id="262" r:id="rId10"/>
    <p:sldId id="263" r:id="rId11"/>
    <p:sldId id="264" r:id="rId12"/>
    <p:sldId id="265" r:id="rId13"/>
    <p:sldId id="272" r:id="rId14"/>
    <p:sldId id="273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55203F-8B85-421B-A29A-E323D61757EC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B8347AA-679E-4703-B39B-86238362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42;&#1077;&#1089;&#1085;&#1072;\&#1040;.&#1042;&#1080;&#1074;&#1072;&#1083;&#1100;&#1076;&#1080;%20&#1042;&#1077;&#1089;&#1085;&#1072;.wm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69;&#1083;&#1083;&#1072;\&#1052;&#1086;&#1080;%20&#1076;&#1086;&#1082;&#1091;&#1084;&#1077;&#1085;&#1090;&#1099;\&#1042;&#1077;&#1089;&#1085;&#1072;%20&#1069;.&#1043;&#1088;&#1080;&#1075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А.Вивальди Весн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ХУДОЖНИКИ</a:t>
            </a:r>
            <a:endParaRPr lang="ru-RU" dirty="0"/>
          </a:p>
        </p:txBody>
      </p:sp>
      <p:pic>
        <p:nvPicPr>
          <p:cNvPr id="5" name="Содержимое 4" descr="DSC025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071679"/>
            <a:ext cx="3657600" cy="3000396"/>
          </a:xfrm>
        </p:spPr>
      </p:pic>
      <p:pic>
        <p:nvPicPr>
          <p:cNvPr id="6" name="Содержимое 5" descr="Копия DSC025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1785926"/>
            <a:ext cx="3367116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6238" y="142875"/>
            <a:ext cx="5711844" cy="1000125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               </a:t>
            </a:r>
            <a:br>
              <a:rPr lang="ru-RU" dirty="0" smtClean="0"/>
            </a:br>
            <a:r>
              <a:rPr lang="ru-RU" dirty="0" smtClean="0"/>
              <a:t>      Интеллектуалы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142985"/>
            <a:ext cx="157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1.Белые </a:t>
            </a:r>
            <a:r>
              <a:rPr lang="ru-RU" sz="1400" dirty="0"/>
              <a:t>овечки </a:t>
            </a:r>
          </a:p>
          <a:p>
            <a:r>
              <a:rPr lang="ru-RU" sz="1400" dirty="0"/>
              <a:t>Бегают по свечке</a:t>
            </a:r>
            <a:r>
              <a:rPr lang="ru-RU" dirty="0"/>
              <a:t>. </a:t>
            </a:r>
          </a:p>
        </p:txBody>
      </p:sp>
      <p:pic>
        <p:nvPicPr>
          <p:cNvPr id="1026" name="Picture 2" descr="C:\Documents and Settings\Элла\Рабочий стол\7964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928670"/>
            <a:ext cx="1643074" cy="92869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2214555"/>
            <a:ext cx="24288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2.Что </a:t>
            </a:r>
            <a:r>
              <a:rPr lang="ru-RU" sz="1400" dirty="0"/>
              <a:t>за странный человек</a:t>
            </a:r>
          </a:p>
          <a:p>
            <a:r>
              <a:rPr lang="ru-RU" sz="1400" dirty="0"/>
              <a:t>Прибыл в 21 век?</a:t>
            </a:r>
          </a:p>
          <a:p>
            <a:r>
              <a:rPr lang="ru-RU" sz="1400" dirty="0"/>
              <a:t>Морковкой нос, в руке метла, </a:t>
            </a:r>
          </a:p>
          <a:p>
            <a:r>
              <a:rPr lang="ru-RU" sz="1400" dirty="0"/>
              <a:t>Боится солнца и </a:t>
            </a:r>
            <a:r>
              <a:rPr lang="ru-RU" sz="1400" dirty="0" smtClean="0"/>
              <a:t>тепла</a:t>
            </a:r>
            <a:endParaRPr lang="ru-RU" sz="1400" dirty="0"/>
          </a:p>
        </p:txBody>
      </p:sp>
      <p:pic>
        <p:nvPicPr>
          <p:cNvPr id="1027" name="Picture 3" descr="C:\Documents and Settings\Элла\Рабочий стол\0_19fe8_1f30357a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071678"/>
            <a:ext cx="1214446" cy="142876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10800000" flipV="1">
            <a:off x="214282" y="3678929"/>
            <a:ext cx="2500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3. Новоселье </a:t>
            </a:r>
            <a:r>
              <a:rPr lang="ru-RU" sz="1400" dirty="0"/>
              <a:t>у скворца</a:t>
            </a:r>
          </a:p>
          <a:p>
            <a:r>
              <a:rPr lang="ru-RU" sz="1400" dirty="0"/>
              <a:t>Он ликует без конца.</a:t>
            </a:r>
          </a:p>
          <a:p>
            <a:r>
              <a:rPr lang="ru-RU" sz="1400" dirty="0"/>
              <a:t>Чтоб у нас жил пересмешник,</a:t>
            </a:r>
          </a:p>
          <a:p>
            <a:r>
              <a:rPr lang="ru-RU" sz="1400" dirty="0"/>
              <a:t> Смастерили мы… </a:t>
            </a:r>
          </a:p>
        </p:txBody>
      </p:sp>
      <p:pic>
        <p:nvPicPr>
          <p:cNvPr id="1028" name="Picture 4" descr="C:\Documents and Settings\Элла\Рабочий стол\b58f70c9ae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714752"/>
            <a:ext cx="1285884" cy="100013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85720" y="4737049"/>
            <a:ext cx="2286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4.Пробирается </a:t>
            </a:r>
            <a:r>
              <a:rPr lang="ru-RU" sz="1400" dirty="0"/>
              <a:t>росток,</a:t>
            </a:r>
          </a:p>
          <a:p>
            <a:r>
              <a:rPr lang="ru-RU" sz="1400" dirty="0"/>
              <a:t>Удивительный цветок, </a:t>
            </a:r>
          </a:p>
          <a:p>
            <a:r>
              <a:rPr lang="ru-RU" sz="1400" dirty="0"/>
              <a:t>Из-под снега вырастает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Солнце </a:t>
            </a:r>
            <a:r>
              <a:rPr lang="ru-RU" sz="1400" dirty="0" err="1"/>
              <a:t>глянет-расцветает</a:t>
            </a:r>
            <a:endParaRPr lang="ru-RU" sz="1400" dirty="0"/>
          </a:p>
        </p:txBody>
      </p:sp>
      <p:pic>
        <p:nvPicPr>
          <p:cNvPr id="1030" name="Picture 6" descr="C:\Documents and Settings\Элла\Рабочий стол\1-w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857760"/>
            <a:ext cx="1357322" cy="100013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857752" y="5000636"/>
            <a:ext cx="2428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/>
              <a:t>Эта вещь функциональна:</a:t>
            </a:r>
          </a:p>
          <a:p>
            <a:r>
              <a:rPr lang="ru-RU" sz="1400" dirty="0"/>
              <a:t>Ею можно подметать.</a:t>
            </a:r>
          </a:p>
          <a:p>
            <a:r>
              <a:rPr lang="ru-RU" sz="1400" dirty="0"/>
              <a:t>Ну а можно, ведь не тайна!</a:t>
            </a:r>
          </a:p>
          <a:p>
            <a:r>
              <a:rPr lang="ru-RU" sz="1400" dirty="0"/>
              <a:t>На ней под облака летать!</a:t>
            </a:r>
          </a:p>
        </p:txBody>
      </p:sp>
      <p:pic>
        <p:nvPicPr>
          <p:cNvPr id="1031" name="Picture 7" descr="C:\Documents and Settings\Элла\Рабочий стол\966580_metl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4786322"/>
            <a:ext cx="1500198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поэты</a:t>
            </a:r>
            <a:endParaRPr lang="ru-RU" dirty="0"/>
          </a:p>
        </p:txBody>
      </p:sp>
      <p:pic>
        <p:nvPicPr>
          <p:cNvPr id="8" name="Содержимое 7" descr="19476779_e8eea488989509f7083dea072ddf611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643050"/>
            <a:ext cx="5000660" cy="414340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АКТЁРЫ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-Ну, весна, как дела?</a:t>
            </a:r>
          </a:p>
          <a:p>
            <a:pPr>
              <a:buNone/>
            </a:pPr>
            <a:r>
              <a:rPr lang="ru-RU" dirty="0" smtClean="0"/>
              <a:t>Для чего тебе метла?</a:t>
            </a:r>
          </a:p>
          <a:p>
            <a:pPr>
              <a:buNone/>
            </a:pPr>
            <a:r>
              <a:rPr lang="ru-RU" dirty="0" smtClean="0"/>
              <a:t>Для чего тебе ручьи?</a:t>
            </a:r>
          </a:p>
          <a:p>
            <a:pPr>
              <a:buNone/>
            </a:pPr>
            <a:r>
              <a:rPr lang="ru-RU" dirty="0" smtClean="0"/>
              <a:t>И лучи, что горячи?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-У меня уборка:</a:t>
            </a:r>
          </a:p>
          <a:p>
            <a:pPr>
              <a:buNone/>
            </a:pPr>
            <a:r>
              <a:rPr lang="ru-RU" dirty="0" smtClean="0"/>
              <a:t>Снег смести с пригорка,</a:t>
            </a:r>
          </a:p>
          <a:p>
            <a:pPr>
              <a:buNone/>
            </a:pPr>
            <a:r>
              <a:rPr lang="ru-RU" dirty="0" smtClean="0"/>
              <a:t>Мусор смыть с дорожек.</a:t>
            </a:r>
          </a:p>
          <a:p>
            <a:pPr>
              <a:buNone/>
            </a:pPr>
            <a:r>
              <a:rPr lang="ru-RU" dirty="0" smtClean="0"/>
              <a:t>Я лужайки посушу,</a:t>
            </a:r>
          </a:p>
          <a:p>
            <a:pPr>
              <a:buNone/>
            </a:pPr>
            <a:r>
              <a:rPr lang="ru-RU" dirty="0" smtClean="0"/>
              <a:t>Вас на праздник приглашу.</a:t>
            </a:r>
          </a:p>
          <a:p>
            <a:endParaRPr lang="ru-RU" dirty="0"/>
          </a:p>
        </p:txBody>
      </p:sp>
      <p:pic>
        <p:nvPicPr>
          <p:cNvPr id="9" name="Содержимое 8" descr="47a6a8f7cf1b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81446"/>
            <a:ext cx="4038600" cy="35634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238736397_094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928802"/>
            <a:ext cx="3714776" cy="38576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Какая же она- весна?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ВЕСНА ИДЁТ, ВЕСНЕ ДОРОГУ!</a:t>
            </a:r>
            <a:endParaRPr lang="ru-RU" dirty="0"/>
          </a:p>
        </p:txBody>
      </p:sp>
      <p:pic>
        <p:nvPicPr>
          <p:cNvPr id="6" name="Содержимое 5" descr="47a6a8f7cf1b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68462"/>
            <a:ext cx="51816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 descr="мульт танец"/>
          <p:cNvPicPr>
            <a:picLocks noChangeAspect="1" noChangeArrowheads="1" noCrop="1"/>
          </p:cNvPicPr>
          <p:nvPr/>
        </p:nvPicPr>
        <p:blipFill>
          <a:blip r:embed="rId3">
            <a:lum bright="-12000" contrast="30000"/>
          </a:blip>
          <a:srcRect/>
          <a:stretch>
            <a:fillRect/>
          </a:stretch>
        </p:blipFill>
        <p:spPr bwMode="auto">
          <a:xfrm>
            <a:off x="395288" y="5019675"/>
            <a:ext cx="2160587" cy="14954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6248" y="3857628"/>
            <a:ext cx="4214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Весна, весна кругом живет и дышит,</a:t>
            </a:r>
            <a:br>
              <a:rPr lang="ru-RU" dirty="0" smtClean="0"/>
            </a:br>
            <a:r>
              <a:rPr lang="ru-RU" dirty="0" smtClean="0"/>
              <a:t>Весна, весна шумит со всех сторон!</a:t>
            </a:r>
            <a:br>
              <a:rPr lang="ru-RU" dirty="0" smtClean="0"/>
            </a:br>
            <a:r>
              <a:rPr lang="ru-RU" dirty="0" smtClean="0"/>
              <a:t>Взлетел петух на самый гребень крыши,</a:t>
            </a:r>
            <a:br>
              <a:rPr lang="ru-RU" dirty="0" smtClean="0"/>
            </a:br>
            <a:r>
              <a:rPr lang="ru-RU" dirty="0" smtClean="0"/>
              <a:t>Да так поет, что слышит весь район.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Раскрыты окна, веет теплый ветер,</a:t>
            </a:r>
            <a:br>
              <a:rPr lang="ru-RU" dirty="0" smtClean="0"/>
            </a:br>
            <a:r>
              <a:rPr lang="ru-RU" dirty="0" smtClean="0"/>
              <a:t>И легкий пар клубится у реки,</a:t>
            </a:r>
            <a:br>
              <a:rPr lang="ru-RU" dirty="0" smtClean="0"/>
            </a:br>
            <a:r>
              <a:rPr lang="ru-RU" dirty="0" smtClean="0"/>
              <a:t>И шумно солнцу радуются дети,</a:t>
            </a:r>
            <a:br>
              <a:rPr lang="ru-RU" dirty="0" smtClean="0"/>
            </a:br>
            <a:r>
              <a:rPr lang="ru-RU" dirty="0" smtClean="0"/>
              <a:t>И думают о жизни старики.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125413"/>
            <a:ext cx="4826000" cy="32543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286124"/>
            <a:ext cx="5040312" cy="3455989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8442" name="Picture 10" descr="мульт солнце за об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404813"/>
            <a:ext cx="1144587" cy="1017587"/>
          </a:xfrm>
          <a:prstGeom prst="rect">
            <a:avLst/>
          </a:prstGeom>
          <a:noFill/>
        </p:spPr>
      </p:pic>
      <p:sp>
        <p:nvSpPr>
          <p:cNvPr id="18443" name="Oval 11" descr="подснежники"/>
          <p:cNvSpPr>
            <a:spLocks noChangeArrowheads="1"/>
          </p:cNvSpPr>
          <p:nvPr/>
        </p:nvSpPr>
        <p:spPr bwMode="auto">
          <a:xfrm>
            <a:off x="1042988" y="4365625"/>
            <a:ext cx="1944687" cy="1871663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1"/>
            <a:ext cx="39290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Весна - это светлый праздник рождения природы. Весной на земле зацветает новая жизнь, распускаются почки на деревьях, в поле появляется робкая зелень травы, насекомые и букашки выползают из щелей на солнышко и греют свои слабые крылышки. Прохожие улыбаются друг другу и настроение у всех такое, что хочется петь песни, читать стихи…</a:t>
            </a: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Ф.Тютчев. Зима недаром злится..</a:t>
            </a:r>
            <a:endParaRPr lang="ru-RU" dirty="0"/>
          </a:p>
        </p:txBody>
      </p:sp>
      <p:pic>
        <p:nvPicPr>
          <p:cNvPr id="5" name="Содержимое 4" descr="378aebb19794bed50b4ce3c86b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5444" y="1750917"/>
            <a:ext cx="2400672" cy="3178281"/>
          </a:xfrm>
        </p:spPr>
      </p:pic>
      <p:pic>
        <p:nvPicPr>
          <p:cNvPr id="6" name="Содержимое 5" descr="DSC_396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00496" y="1500174"/>
            <a:ext cx="4929222" cy="457203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 Плещеев.  Весна</a:t>
            </a:r>
            <a:endParaRPr lang="ru-RU" dirty="0"/>
          </a:p>
        </p:txBody>
      </p:sp>
      <p:pic>
        <p:nvPicPr>
          <p:cNvPr id="5" name="Содержимое 4" descr="Pleshee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9000" y="2028031"/>
            <a:ext cx="2754306" cy="3258357"/>
          </a:xfrm>
        </p:spPr>
      </p:pic>
      <p:pic>
        <p:nvPicPr>
          <p:cNvPr id="6" name="Содержимое 5" descr="spring4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1285860"/>
            <a:ext cx="4214842" cy="471490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А. Майков. Ласточка примчалась…</a:t>
            </a:r>
            <a:endParaRPr lang="ru-RU" sz="3600" dirty="0"/>
          </a:p>
        </p:txBody>
      </p:sp>
      <p:pic>
        <p:nvPicPr>
          <p:cNvPr id="5" name="Содержимое 4" descr="majkov_a_n_1821-1897_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2285992"/>
            <a:ext cx="2214578" cy="2643206"/>
          </a:xfrm>
        </p:spPr>
      </p:pic>
      <p:pic>
        <p:nvPicPr>
          <p:cNvPr id="6" name="Содержимое 5" descr="166493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2071678"/>
            <a:ext cx="4467228" cy="342902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Н.В.ГОГОЛЬ</a:t>
            </a:r>
            <a:endParaRPr lang="ru-RU" dirty="0"/>
          </a:p>
        </p:txBody>
      </p:sp>
      <p:pic>
        <p:nvPicPr>
          <p:cNvPr id="4" name="Содержимое 3" descr="gogol_n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5612" y="2049462"/>
            <a:ext cx="3152775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есна Э.Григ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ткрытая">
  <a:themeElements>
    <a:clrScheme name="Другая 2">
      <a:dk1>
        <a:sysClr val="windowText" lastClr="000000"/>
      </a:dk1>
      <a:lt1>
        <a:srgbClr val="7C9FC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191</TotalTime>
  <Words>210</Words>
  <Application>Microsoft Office PowerPoint</Application>
  <PresentationFormat>Экран (4:3)</PresentationFormat>
  <Paragraphs>41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Апекс</vt:lpstr>
      <vt:lpstr>Модульная</vt:lpstr>
      <vt:lpstr>Трек</vt:lpstr>
      <vt:lpstr>Солнцестояние</vt:lpstr>
      <vt:lpstr>Тема Office</vt:lpstr>
      <vt:lpstr>Открытая</vt:lpstr>
      <vt:lpstr>Слайд 1</vt:lpstr>
      <vt:lpstr>ВЕСНА ИДЁТ, ВЕСНЕ ДОРОГУ!</vt:lpstr>
      <vt:lpstr>Слайд 3</vt:lpstr>
      <vt:lpstr>Слайд 4</vt:lpstr>
      <vt:lpstr>Ф.Тютчев. Зима недаром злится..</vt:lpstr>
      <vt:lpstr>А. Плещеев.  Весна</vt:lpstr>
      <vt:lpstr>А. Майков. Ласточка примчалась…</vt:lpstr>
      <vt:lpstr>Н.В.ГОГОЛЬ</vt:lpstr>
      <vt:lpstr>Слайд 9</vt:lpstr>
      <vt:lpstr>                  ХУДОЖНИКИ</vt:lpstr>
      <vt:lpstr>                      Интеллектуалы </vt:lpstr>
      <vt:lpstr>                           поэты</vt:lpstr>
      <vt:lpstr>АКТЁРЫ</vt:lpstr>
      <vt:lpstr>        Какая же она- весна?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 ИДЁТ, ВЕСНЕ ДОРОГУ!</dc:title>
  <dc:creator>SamLab.ws</dc:creator>
  <cp:lastModifiedBy>XTreme</cp:lastModifiedBy>
  <cp:revision>21</cp:revision>
  <dcterms:created xsi:type="dcterms:W3CDTF">2010-03-16T18:00:53Z</dcterms:created>
  <dcterms:modified xsi:type="dcterms:W3CDTF">2010-04-12T04:47:13Z</dcterms:modified>
</cp:coreProperties>
</file>